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94658"/>
  </p:normalViewPr>
  <p:slideViewPr>
    <p:cSldViewPr snapToGrid="0">
      <p:cViewPr varScale="1">
        <p:scale>
          <a:sx n="96" d="100"/>
          <a:sy n="96" d="100"/>
        </p:scale>
        <p:origin x="200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E4F3A-E0A7-517B-71DB-947926531C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B04482-EFB8-A5CE-49E6-40B8076F8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DE0254-323D-010F-7B47-397FA976A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BD2-7FCE-8F46-B6B1-77143AF78C69}" type="datetimeFigureOut">
              <a:rPr lang="es-ES_tradnl" smtClean="0"/>
              <a:t>20/1/25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269044-C47C-9B91-7B7E-7405930F6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7FB178-F318-6DA2-822C-30738567F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47D0B-B9E6-584F-A12C-C32A26C3B39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6871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BD1E0F-FA09-FB5C-0A26-42BD424D3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80CCC4-FEF8-C26B-18EE-6C8DF7028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F0353E-9F99-A881-A3CD-4AFFD2433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BD2-7FCE-8F46-B6B1-77143AF78C69}" type="datetimeFigureOut">
              <a:rPr lang="es-ES_tradnl" smtClean="0"/>
              <a:t>20/1/25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5E28F2-99C3-73B1-C7CC-8190583CB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EAFBD9-C762-BDCF-CDFE-9DA2067DC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47D0B-B9E6-584F-A12C-C32A26C3B39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79904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DE95DA8-76C0-E40C-2085-FDCD4C8F3A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E430F2-F1C2-10DB-989E-DEC6949F1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3C42BB-8276-5779-A1FF-42B4D3F3E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BD2-7FCE-8F46-B6B1-77143AF78C69}" type="datetimeFigureOut">
              <a:rPr lang="es-ES_tradnl" smtClean="0"/>
              <a:t>20/1/25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37FC6A-2EF7-128D-CD32-CF963A804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A30CDE-1DB3-7B7F-3C3F-020F536B1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47D0B-B9E6-584F-A12C-C32A26C3B39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9259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B59500-AA9F-72B9-B22B-98608A710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42C465-9FB8-27EA-23BA-BDAB2C16A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E4D34A-54DD-4C06-ECA1-5572EFA49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BD2-7FCE-8F46-B6B1-77143AF78C69}" type="datetimeFigureOut">
              <a:rPr lang="es-ES_tradnl" smtClean="0"/>
              <a:t>20/1/25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08240D-D569-D788-1772-2808EF06C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D1FA4C-9B81-3650-1BC5-6FDA018E4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47D0B-B9E6-584F-A12C-C32A26C3B39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89908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C85646-AEF2-CAD5-DDF5-72C978BDD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E03C8F-BF94-C918-7748-90A3CDE6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652324-B2F6-8078-4763-3203EC307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BD2-7FCE-8F46-B6B1-77143AF78C69}" type="datetimeFigureOut">
              <a:rPr lang="es-ES_tradnl" smtClean="0"/>
              <a:t>20/1/25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3C8691-65A5-B304-C1D5-398AD6F1B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427C29-505D-B9ED-9D9C-5A1AD9C44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47D0B-B9E6-584F-A12C-C32A26C3B39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5458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945551-65DD-5DD9-714D-719AD3A05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F12A5D-9B13-F920-9124-72F37CDD7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A70FFDD-4570-B44B-A40E-972954613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7EFD22-EA47-5144-B603-90597E59F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BD2-7FCE-8F46-B6B1-77143AF78C69}" type="datetimeFigureOut">
              <a:rPr lang="es-ES_tradnl" smtClean="0"/>
              <a:t>20/1/25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322D69-82C6-95EF-84CD-E67B7B593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508C17-884E-405E-2412-4F57D8803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47D0B-B9E6-584F-A12C-C32A26C3B39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32214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9D3AE1-0FA6-9716-450A-988E9D90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5A4E69-1519-9F10-212C-2E58D0326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996095E-3660-8B3F-363E-8169E275B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23372E8-1C9D-2583-8576-63FA19CEB1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7B8647E-5A87-A587-FC54-C2A701A4F0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0AA668F-A26D-33F7-824B-FB72389CF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BD2-7FCE-8F46-B6B1-77143AF78C69}" type="datetimeFigureOut">
              <a:rPr lang="es-ES_tradnl" smtClean="0"/>
              <a:t>20/1/25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6F69B17-4ADE-9718-3416-4BE959684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FF66181-EB20-D04C-8016-5DE475FEA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47D0B-B9E6-584F-A12C-C32A26C3B39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5920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95ABE-78A0-3E97-6FA7-809B71F27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2AB568D-07FD-888C-6682-731963EFF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BD2-7FCE-8F46-B6B1-77143AF78C69}" type="datetimeFigureOut">
              <a:rPr lang="es-ES_tradnl" smtClean="0"/>
              <a:t>20/1/25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FD8475-1A71-515D-4D37-537DEE00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FE6265B-946B-7D0B-84ED-3E74B510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47D0B-B9E6-584F-A12C-C32A26C3B39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46776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A5AF71F-0051-1180-C7C9-78838C104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BD2-7FCE-8F46-B6B1-77143AF78C69}" type="datetimeFigureOut">
              <a:rPr lang="es-ES_tradnl" smtClean="0"/>
              <a:t>20/1/25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EB81E30-A7F3-397B-A5F3-E3FB3E40B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FC4A5E5-1130-A683-09E9-E11165E7B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47D0B-B9E6-584F-A12C-C32A26C3B39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7798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17219D-6E6C-BF19-72D9-60BAC5EE8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733FA8-C914-E050-C866-7741D5601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8E46B6-F102-64F3-D490-9D14F1ACD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692D63-00CE-53A6-37A4-68FCB7729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BD2-7FCE-8F46-B6B1-77143AF78C69}" type="datetimeFigureOut">
              <a:rPr lang="es-ES_tradnl" smtClean="0"/>
              <a:t>20/1/25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C65EC0-CF19-C0D6-3457-430EF8077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F78671B-DED6-D0A1-4B2E-B3420444D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47D0B-B9E6-584F-A12C-C32A26C3B39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40036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B0F32C-A355-E366-0316-8DA2E88DA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A93FB16-5E74-88E3-B664-EE5B16FA25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AFE8D40-E68C-EE45-A9C3-B44881119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941A9C-F3E2-84CF-F8C4-D660C63B8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BD2-7FCE-8F46-B6B1-77143AF78C69}" type="datetimeFigureOut">
              <a:rPr lang="es-ES_tradnl" smtClean="0"/>
              <a:t>20/1/25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DD49682-DED8-DA9F-83B6-DDE6F171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D43035-EA2A-447B-546F-A552DE17E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47D0B-B9E6-584F-A12C-C32A26C3B39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575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05F1547-C780-31DB-4D41-FB0B855D4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B3E481-3054-7943-EBFF-C1AC7252D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50E278-4BA4-F557-60DD-E512194FCB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BDABD2-7FCE-8F46-B6B1-77143AF78C69}" type="datetimeFigureOut">
              <a:rPr lang="es-ES_tradnl" smtClean="0"/>
              <a:t>20/1/25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87ED28-ED75-0651-36A3-EC5356E1A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57DBAF-5AED-F5FA-2074-9BD9118CAC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547D0B-B9E6-584F-A12C-C32A26C3B39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594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CEA44C-F925-1987-4690-7BD3564E6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9861" y="1133705"/>
            <a:ext cx="9409044" cy="1852750"/>
          </a:xfrm>
        </p:spPr>
        <p:txBody>
          <a:bodyPr>
            <a:normAutofit/>
          </a:bodyPr>
          <a:lstStyle/>
          <a:p>
            <a:pPr algn="l"/>
            <a:r>
              <a:rPr lang="es-ES_tradnl" sz="4800" dirty="0">
                <a:solidFill>
                  <a:schemeClr val="bg1"/>
                </a:solidFill>
              </a:rPr>
              <a:t>TÍTULO DE LA PROPUESTA DEL TEMA DE TESIS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4F3625-F4EE-564D-5196-EAB072B02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4051" y="3137548"/>
            <a:ext cx="3843130" cy="447484"/>
          </a:xfrm>
        </p:spPr>
        <p:txBody>
          <a:bodyPr>
            <a:normAutofit/>
          </a:bodyPr>
          <a:lstStyle/>
          <a:p>
            <a:pPr algn="l"/>
            <a:r>
              <a:rPr lang="es-ES_tradnl" sz="1800" dirty="0">
                <a:solidFill>
                  <a:schemeClr val="bg1"/>
                </a:solidFill>
              </a:rPr>
              <a:t>Nombre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607CCF6-6872-D8BE-196A-D1773883DF79}"/>
              </a:ext>
            </a:extLst>
          </p:cNvPr>
          <p:cNvSpPr txBox="1">
            <a:spLocks/>
          </p:cNvSpPr>
          <p:nvPr/>
        </p:nvSpPr>
        <p:spPr>
          <a:xfrm>
            <a:off x="7184051" y="3998080"/>
            <a:ext cx="3843130" cy="447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1800" dirty="0">
                <a:solidFill>
                  <a:schemeClr val="bg1"/>
                </a:solidFill>
              </a:rPr>
              <a:t>Objetivo</a:t>
            </a:r>
          </a:p>
        </p:txBody>
      </p:sp>
    </p:spTree>
    <p:extLst>
      <p:ext uri="{BB962C8B-B14F-4D97-AF65-F5344CB8AC3E}">
        <p14:creationId xmlns:p14="http://schemas.microsoft.com/office/powerpoint/2010/main" val="2131262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775BC1-8185-CAFD-1509-1D7FC9544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870" y="365125"/>
            <a:ext cx="9100929" cy="1325563"/>
          </a:xfrm>
        </p:spPr>
        <p:txBody>
          <a:bodyPr/>
          <a:lstStyle/>
          <a:p>
            <a:r>
              <a:rPr lang="es-ES_tradnl" dirty="0"/>
              <a:t>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B8F3F1-3AB6-B884-A14A-6EB28109F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870" y="1825625"/>
            <a:ext cx="9100930" cy="4351338"/>
          </a:xfrm>
        </p:spPr>
        <p:txBody>
          <a:bodyPr/>
          <a:lstStyle/>
          <a:p>
            <a:r>
              <a:rPr lang="es-ES_tradnl" dirty="0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694530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B7D701-27BA-F676-6F4F-C1D91121A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122" y="365125"/>
            <a:ext cx="9087678" cy="1325563"/>
          </a:xfrm>
        </p:spPr>
        <p:txBody>
          <a:bodyPr/>
          <a:lstStyle/>
          <a:p>
            <a:r>
              <a:rPr lang="es-ES_tradnl" dirty="0">
                <a:solidFill>
                  <a:schemeClr val="bg1"/>
                </a:solidFill>
              </a:rPr>
              <a:t>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3B7368-054B-2143-8EBD-49A0E1340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1565"/>
            <a:ext cx="10515600" cy="4255397"/>
          </a:xfrm>
        </p:spPr>
        <p:txBody>
          <a:bodyPr/>
          <a:lstStyle/>
          <a:p>
            <a:r>
              <a:rPr lang="es-ES_tradnl" dirty="0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596353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955325-0A28-551F-A5D2-ECABBC952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87" y="365125"/>
            <a:ext cx="7775713" cy="1325563"/>
          </a:xfrm>
        </p:spPr>
        <p:txBody>
          <a:bodyPr/>
          <a:lstStyle/>
          <a:p>
            <a:r>
              <a:rPr lang="es-ES_tradnl" dirty="0"/>
              <a:t>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7A926B-EFB9-1E00-224E-938140E2D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0" y="1825625"/>
            <a:ext cx="8610600" cy="4351338"/>
          </a:xfrm>
        </p:spPr>
        <p:txBody>
          <a:bodyPr/>
          <a:lstStyle/>
          <a:p>
            <a:r>
              <a:rPr lang="es-ES_tradnl" dirty="0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9866563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16</Words>
  <Application>Microsoft Macintosh PowerPoint</Application>
  <PresentationFormat>Panorámica</PresentationFormat>
  <Paragraphs>9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Tema de Office</vt:lpstr>
      <vt:lpstr>TÍTULO DE LA PROPUESTA DEL TEMA DE TESIS</vt:lpstr>
      <vt:lpstr>TÍTULO</vt:lpstr>
      <vt:lpstr>TÍTULO</vt:lpstr>
      <vt:lpstr>TÍTULO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Catalina Armendariz</dc:creator>
  <cp:lastModifiedBy>Catalina Armendariz</cp:lastModifiedBy>
  <cp:revision>3</cp:revision>
  <dcterms:created xsi:type="dcterms:W3CDTF">2025-01-17T06:01:55Z</dcterms:created>
  <dcterms:modified xsi:type="dcterms:W3CDTF">2025-01-21T05:25:49Z</dcterms:modified>
</cp:coreProperties>
</file>